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28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3BC55-96B4-3202-5192-B585A26E1A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социальной сети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инструмент для подготовки к заданию 1 из устной части ОГЭ ПО АНГЛИЙСКОМУ ЯЗЫКУ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455FF0-F697-7F54-6642-B9195CE3F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8737" y="4601048"/>
            <a:ext cx="6831673" cy="1086237"/>
          </a:xfrm>
        </p:spPr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Низамова Сабина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Суннатиллаевна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 языка МБОУ «СШ 19»</a:t>
            </a:r>
          </a:p>
        </p:txBody>
      </p:sp>
    </p:spTree>
    <p:extLst>
      <p:ext uri="{BB962C8B-B14F-4D97-AF65-F5344CB8AC3E}">
        <p14:creationId xmlns:p14="http://schemas.microsoft.com/office/powerpoint/2010/main" val="1561634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4324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5797" y="1729047"/>
            <a:ext cx="9601200" cy="35814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всех возможностей личности, ее творческого потенциала в большей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способствует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деятельности, обеспечивая реконструкцию деятельности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преобразование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проведенной работы в рамках настоящего исследования могут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предложены следующие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пути развития творческих способностей подростков.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деятельность появляется и развивается в определенных условиях.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обеспечение этих условий гарантируют успех в применении заданий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характера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2697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11B64D1-39BE-7FCF-5B2C-C6B252201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167" y="703385"/>
            <a:ext cx="9601200" cy="161778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иноязычном образовании существует сложность, которую педагоги связывают с традиционным подходом к обучению иностранным языкам – это снижение мотивации обучающихся к изучению языков в силу их возрастных и психологических особенностей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ОГЭ по английскому языку носит инновационный̆ характер, так как экзамен включает в себя устную часть с использованием цифровых технологий.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EFED1C9-961A-BF4F-B6A3-FF0D8DA5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04" y="2536538"/>
            <a:ext cx="5206126" cy="361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0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52BAF-0285-C493-EA1A-7FB83791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211" y="882650"/>
            <a:ext cx="9601200" cy="81652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6F4FF6-EC62-6A4A-1D03-C863612C4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612" y="2066049"/>
            <a:ext cx="10134398" cy="31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4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772258A-B8D5-86EB-CC5A-57B97C46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211" y="1218981"/>
            <a:ext cx="9601200" cy="81652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вопросы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139C9B-956A-8F70-80C7-12294AC9C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361" y="2563211"/>
            <a:ext cx="91630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1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871AA4A-7C8C-C7DE-6EBE-B4627491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691" y="1134899"/>
            <a:ext cx="9601200" cy="81652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монолог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5FB701-F510-1FFC-AF42-29FEA5799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970" y="2415408"/>
            <a:ext cx="9411921" cy="202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1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83045-FAF7-30A1-45DB-191A3ADD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491" y="561109"/>
            <a:ext cx="9601200" cy="764628"/>
          </a:xfrm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Cо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циальная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сеть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61" y="1629295"/>
            <a:ext cx="2119275" cy="45863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58" y="1629295"/>
            <a:ext cx="2119275" cy="458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A15DE16-A5D5-CD88-7D2E-9F2BFFAC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690" y="1407073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проведении контент-анализа нами были выделены </a:t>
            </a:r>
            <a:r>
              <a:rPr lang="ru-RU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дидактические возможности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использования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̆ сети: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Доступность. </a:t>
            </a:r>
          </a:p>
          <a:p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Мультимедийность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Многоязычие 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поликультурность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Языковая и содержательная вариативность.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030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16355"/>
            <a:ext cx="9601200" cy="14859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Предлагаемое задание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2" y="2002255"/>
            <a:ext cx="5009639" cy="3755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662" y="1424220"/>
            <a:ext cx="2269374" cy="491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5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68680"/>
            <a:ext cx="9601200" cy="97674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9048" y="1845425"/>
            <a:ext cx="9601200" cy="3581400"/>
          </a:xfrm>
        </p:spPr>
        <p:txBody>
          <a:bodyPr/>
          <a:lstStyle/>
          <a:p>
            <a:r>
              <a:rPr lang="ru-RU" dirty="0" smtClean="0"/>
              <a:t>Первый показательный пробник показал достаточно низкие результаты. Средний балл составлял – </a:t>
            </a:r>
            <a:r>
              <a:rPr lang="en-US" dirty="0" smtClean="0"/>
              <a:t>2.5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конец мая показатели возросли в два раза выше. Оба ученика сдавали чтение на 2 балла из двух возможных.</a:t>
            </a:r>
          </a:p>
          <a:p>
            <a:r>
              <a:rPr lang="ru-RU" dirty="0" smtClean="0"/>
              <a:t>Средний </a:t>
            </a:r>
            <a:r>
              <a:rPr lang="ru-RU" dirty="0"/>
              <a:t>балл по предмету составил </a:t>
            </a:r>
            <a:r>
              <a:rPr lang="ru-RU" dirty="0" smtClean="0"/>
              <a:t>– 4</a:t>
            </a:r>
            <a:r>
              <a:rPr lang="en-US" dirty="0"/>
              <a:t>.</a:t>
            </a:r>
            <a:r>
              <a:rPr lang="en-US" dirty="0" smtClean="0"/>
              <a:t>5</a:t>
            </a:r>
            <a:r>
              <a:rPr lang="ru-RU" dirty="0" smtClean="0"/>
              <a:t>, </a:t>
            </a:r>
            <a:r>
              <a:rPr lang="ru-RU" dirty="0"/>
              <a:t>что свидетельствует о достаточно высоком уровне подготовки учеников в </a:t>
            </a:r>
            <a:r>
              <a:rPr lang="ru-RU" dirty="0" smtClean="0"/>
              <a:t>целом.</a:t>
            </a:r>
          </a:p>
          <a:p>
            <a:r>
              <a:rPr lang="ru-RU" dirty="0" smtClean="0"/>
              <a:t>Один из учеников набрал 14 баллов из 15 по устной части</a:t>
            </a:r>
            <a:r>
              <a:rPr lang="en-US" dirty="0" smtClean="0"/>
              <a:t>,</a:t>
            </a:r>
            <a:r>
              <a:rPr lang="ru-RU" dirty="0" smtClean="0"/>
              <a:t> а второй набрал 12 баллов.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868858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72</TotalTime>
  <Words>282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Franklin Gothic Book</vt:lpstr>
      <vt:lpstr>Times New Roman</vt:lpstr>
      <vt:lpstr>Уголки</vt:lpstr>
      <vt:lpstr>Использование социальной сети «вконтакте», как инструмент для подготовки к заданию 1 из устной части ОГЭ ПО АНГЛИЙСКОМУ ЯЗЫКУ</vt:lpstr>
      <vt:lpstr>Презентация PowerPoint</vt:lpstr>
      <vt:lpstr>Задание 1. Чтение текста</vt:lpstr>
      <vt:lpstr>Задание 2. Ответы на вопросы</vt:lpstr>
      <vt:lpstr>Задание 3. Составить монолог </vt:lpstr>
      <vt:lpstr>Cоциальная сеть «Вконтакте»</vt:lpstr>
      <vt:lpstr>Презентация PowerPoint</vt:lpstr>
      <vt:lpstr>Предлагаемое задание</vt:lpstr>
      <vt:lpstr>Результаты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социальной сети «вконтакте», как инструмент для подготовки к заданию 1 из устной части ОГЭ ПО АНГЛИЙСКОМУ ЯЗЫКУ</dc:title>
  <dc:creator>Сабина Низамова</dc:creator>
  <cp:lastModifiedBy>103</cp:lastModifiedBy>
  <cp:revision>8</cp:revision>
  <dcterms:created xsi:type="dcterms:W3CDTF">2023-10-17T15:46:00Z</dcterms:created>
  <dcterms:modified xsi:type="dcterms:W3CDTF">2023-10-18T09:56:13Z</dcterms:modified>
</cp:coreProperties>
</file>